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EE13EB-11A1-386F-A546-A3973DB748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61EF2D6-9CAD-EA7E-9E5F-381750F377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037AC1-7FD2-5F69-47F6-D9FE926EE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C474-05B0-4E98-A540-3E9FE5DB8C3E}" type="datetimeFigureOut">
              <a:rPr lang="zh-CN" altLang="en-US" smtClean="0"/>
              <a:t>2022-11-10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B8E91C4-47C0-9258-A98E-0D314FA9D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5D91C35-977E-5307-23A1-63F1603E0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5FB06-4EA7-4852-8564-517AB8C23B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504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1126AD-002A-3EB9-76BB-9841A1565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5939D05-59FF-78E3-1883-388D9ECD05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4C92694-CA9B-AE5B-484D-36A954285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C474-05B0-4E98-A540-3E9FE5DB8C3E}" type="datetimeFigureOut">
              <a:rPr lang="zh-CN" altLang="en-US" smtClean="0"/>
              <a:t>2022-11-10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8E26F85-EC89-48D4-8950-5D0A52F09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1FB947E-C8E1-675A-05F2-7958E52AC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5FB06-4EA7-4852-8564-517AB8C23B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0938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6EB4697-C0E6-52B3-0713-942722E203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4C2CACE-200E-DE3D-FB9C-0D3AF68E8B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43BB880-F5EE-EED5-85F0-5C41D1143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C474-05B0-4E98-A540-3E9FE5DB8C3E}" type="datetimeFigureOut">
              <a:rPr lang="zh-CN" altLang="en-US" smtClean="0"/>
              <a:t>2022-11-10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6FB791C-7B4A-BAB1-CF5F-B00B55F3D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33ADA50-2D2B-B32A-E80A-31D9C6B35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5FB06-4EA7-4852-8564-517AB8C23B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7938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0947CF-D1A1-762B-00A9-545A735AA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4F32390-25A0-EF29-3FE3-45376724E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D447B2-3692-6B05-BAE8-7CEDD7315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C474-05B0-4E98-A540-3E9FE5DB8C3E}" type="datetimeFigureOut">
              <a:rPr lang="zh-CN" altLang="en-US" smtClean="0"/>
              <a:t>2022-11-10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E43ACDD-444B-D5C4-8869-A6AC3EDF1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E96192D-AA24-3254-3659-26AA013B4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5FB06-4EA7-4852-8564-517AB8C23B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5214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3B6E5D-2FED-1953-D4F0-0132F5B9B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7907210-2155-B1F1-E3E8-0DA4EDAB15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2F55A4F-5310-32FE-4A94-A2163C0A9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C474-05B0-4E98-A540-3E9FE5DB8C3E}" type="datetimeFigureOut">
              <a:rPr lang="zh-CN" altLang="en-US" smtClean="0"/>
              <a:t>2022-11-10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88C98D-22FA-90D3-3700-569980277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9B952E9-E2F4-B119-7EF5-E447A442F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5FB06-4EA7-4852-8564-517AB8C23B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8701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DE00C3-F23E-FC24-9D96-D1AC7095B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BD97DEA-BC59-E97C-72B3-5BDADE43DD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EA5DB7D-3BAE-2945-CAB3-5925D307CE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F90B3F2-875B-4D93-0938-C16CA73E5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C474-05B0-4E98-A540-3E9FE5DB8C3E}" type="datetimeFigureOut">
              <a:rPr lang="zh-CN" altLang="en-US" smtClean="0"/>
              <a:t>2022-11-10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2ECF9CB-6BD6-BC19-6EB2-5B62ACC9C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2FBA632-272E-9C16-72FC-AAEE973C5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5FB06-4EA7-4852-8564-517AB8C23B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7877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BFF8E8-ACC4-BEDF-7151-4E10983ED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772C965-04E3-432E-D88C-C215BA58D6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1A8FED5-3BA8-787C-F6FD-FC25738DB1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45341D3-5C7F-645E-EB57-F81E49B761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C091F88-F91C-C26C-78FB-776B0DDD36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66EA9F8-6306-0F1E-D288-063F7AC0E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C474-05B0-4E98-A540-3E9FE5DB8C3E}" type="datetimeFigureOut">
              <a:rPr lang="zh-CN" altLang="en-US" smtClean="0"/>
              <a:t>2022-11-10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5827EB43-6D86-3F43-4AEA-CBE55AC50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1E91FB2-B717-C520-83BA-4F0C99C90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5FB06-4EA7-4852-8564-517AB8C23B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2499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47FE16-CB1D-84C1-3ACF-9FDC5B0F8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83B696D-30C4-A48F-F29E-09315D2D2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C474-05B0-4E98-A540-3E9FE5DB8C3E}" type="datetimeFigureOut">
              <a:rPr lang="zh-CN" altLang="en-US" smtClean="0"/>
              <a:t>2022-11-10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6B64DB0-60DE-F86E-9266-738F0D39B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3A0CD65-E3B0-AA9C-F8BB-A95FE9B40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5FB06-4EA7-4852-8564-517AB8C23B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9907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F1E4E5B4-2499-F179-9765-FB182793B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C474-05B0-4E98-A540-3E9FE5DB8C3E}" type="datetimeFigureOut">
              <a:rPr lang="zh-CN" altLang="en-US" smtClean="0"/>
              <a:t>2022-11-10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57931DE-D07A-7C08-10E8-16FF68841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98600A-4367-7F51-480E-D24B29446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5FB06-4EA7-4852-8564-517AB8C23B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892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D5FC36A-CFE8-B5DA-4C0A-0097EB064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C461885-F283-219E-1167-3BDB7A9999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AE66736-7324-A78C-BB47-0C73F778E6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FB0690E-CCE1-AB30-8243-DDBB4B96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C474-05B0-4E98-A540-3E9FE5DB8C3E}" type="datetimeFigureOut">
              <a:rPr lang="zh-CN" altLang="en-US" smtClean="0"/>
              <a:t>2022-11-10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FCBDD4B-1629-948E-60BE-000BDDDBF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09784B2-354E-8ACD-DB60-F5F4280E7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5FB06-4EA7-4852-8564-517AB8C23B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186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0EFCAC-681A-E18A-276D-8AC52635F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868846A-1E97-88C3-C5FD-CBEB63AFCE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AAD318C-5ED6-9B76-ECC9-13C384CAF8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2BB9A0E-60B8-AF13-EA5B-A96D3576E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BC474-05B0-4E98-A540-3E9FE5DB8C3E}" type="datetimeFigureOut">
              <a:rPr lang="zh-CN" altLang="en-US" smtClean="0"/>
              <a:t>2022-11-10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F773CE-6908-DF38-87AE-3E3D452C1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0CC9E29-137B-866D-819B-6F39CF528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5FB06-4EA7-4852-8564-517AB8C23B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36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8BAF6E6-7820-2F64-E2A9-45617AFEC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794A687-7FE7-1DD6-5AD6-75609B6DE2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CC4EEF0-2093-E17C-8DAB-0E5F647535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BC474-05B0-4E98-A540-3E9FE5DB8C3E}" type="datetimeFigureOut">
              <a:rPr lang="zh-CN" altLang="en-US" smtClean="0"/>
              <a:t>2022-11-10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4A25519-440E-08C9-B686-149DF0A846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3D8948C-88EB-B630-55DF-14FE5C82CD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5FB06-4EA7-4852-8564-517AB8C23B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398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8A84FAA0-DB46-9662-4A92-FCCE7EF9D8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23" y="518859"/>
            <a:ext cx="10754827" cy="538637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F862AC98-070C-0F7B-9669-313AB310192B}"/>
              </a:ext>
            </a:extLst>
          </p:cNvPr>
          <p:cNvSpPr/>
          <p:nvPr/>
        </p:nvSpPr>
        <p:spPr>
          <a:xfrm>
            <a:off x="8368428" y="1528437"/>
            <a:ext cx="479395" cy="328475"/>
          </a:xfrm>
          <a:prstGeom prst="rect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7E7C2C06-8100-9E93-65FA-AF814999A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1696" y="546814"/>
            <a:ext cx="796742" cy="545139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05B69E1F-8D70-97EF-7742-A15C36986309}"/>
              </a:ext>
            </a:extLst>
          </p:cNvPr>
          <p:cNvSpPr/>
          <p:nvPr/>
        </p:nvSpPr>
        <p:spPr>
          <a:xfrm>
            <a:off x="10185136" y="1528437"/>
            <a:ext cx="479395" cy="328475"/>
          </a:xfrm>
          <a:prstGeom prst="rect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D1859859-BA90-D948-00DE-77D2540837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8405" y="518859"/>
            <a:ext cx="796741" cy="573094"/>
          </a:xfrm>
          <a:prstGeom prst="rect">
            <a:avLst/>
          </a:prstGeom>
        </p:spPr>
      </p:pic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525DBC39-D9FB-2EBE-CDE2-3F628EA938AC}"/>
              </a:ext>
            </a:extLst>
          </p:cNvPr>
          <p:cNvCxnSpPr>
            <a:cxnSpLocks/>
          </p:cNvCxnSpPr>
          <p:nvPr/>
        </p:nvCxnSpPr>
        <p:spPr>
          <a:xfrm flipH="1">
            <a:off x="8368428" y="1099934"/>
            <a:ext cx="63268" cy="428503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2B6E6095-86B9-BA28-4F6C-6D6D482904D4}"/>
              </a:ext>
            </a:extLst>
          </p:cNvPr>
          <p:cNvCxnSpPr>
            <a:cxnSpLocks/>
          </p:cNvCxnSpPr>
          <p:nvPr/>
        </p:nvCxnSpPr>
        <p:spPr>
          <a:xfrm flipH="1">
            <a:off x="8847823" y="1091953"/>
            <a:ext cx="380615" cy="428503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485F3606-767B-C87B-CD91-4B553D4BAD8E}"/>
              </a:ext>
            </a:extLst>
          </p:cNvPr>
          <p:cNvCxnSpPr>
            <a:cxnSpLocks/>
          </p:cNvCxnSpPr>
          <p:nvPr/>
        </p:nvCxnSpPr>
        <p:spPr>
          <a:xfrm flipH="1">
            <a:off x="10185136" y="1091952"/>
            <a:ext cx="104903" cy="436485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E902DC46-0509-FFA8-B19E-C7F9E85C57B0}"/>
              </a:ext>
            </a:extLst>
          </p:cNvPr>
          <p:cNvCxnSpPr>
            <a:cxnSpLocks/>
          </p:cNvCxnSpPr>
          <p:nvPr/>
        </p:nvCxnSpPr>
        <p:spPr>
          <a:xfrm flipH="1">
            <a:off x="10664531" y="1099934"/>
            <a:ext cx="359184" cy="428503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>
            <a:extLst>
              <a:ext uri="{FF2B5EF4-FFF2-40B4-BE49-F238E27FC236}">
                <a16:creationId xmlns:a16="http://schemas.microsoft.com/office/drawing/2014/main" id="{BDFA39FE-6361-9BD5-5006-789A44CD7D1B}"/>
              </a:ext>
            </a:extLst>
          </p:cNvPr>
          <p:cNvSpPr/>
          <p:nvPr/>
        </p:nvSpPr>
        <p:spPr>
          <a:xfrm>
            <a:off x="8608125" y="2785812"/>
            <a:ext cx="479395" cy="328475"/>
          </a:xfrm>
          <a:prstGeom prst="rect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EBBE3E61-6F21-907D-9151-69888AC19C36}"/>
              </a:ext>
            </a:extLst>
          </p:cNvPr>
          <p:cNvSpPr/>
          <p:nvPr/>
        </p:nvSpPr>
        <p:spPr>
          <a:xfrm>
            <a:off x="10428711" y="2785812"/>
            <a:ext cx="479395" cy="328475"/>
          </a:xfrm>
          <a:prstGeom prst="rect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id="{B5C09FE1-4CF5-C372-A82A-52DA865CF8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5783" y="1906847"/>
            <a:ext cx="905964" cy="566375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D3F7476A-C818-E65D-E9D4-584555BFEF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79170" y="1897968"/>
            <a:ext cx="905965" cy="566375"/>
          </a:xfrm>
          <a:prstGeom prst="rect">
            <a:avLst/>
          </a:prstGeom>
        </p:spPr>
      </p:pic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4AD2EBD6-517E-C3A7-A326-5A237D3C5DAE}"/>
              </a:ext>
            </a:extLst>
          </p:cNvPr>
          <p:cNvCxnSpPr>
            <a:cxnSpLocks/>
          </p:cNvCxnSpPr>
          <p:nvPr/>
        </p:nvCxnSpPr>
        <p:spPr>
          <a:xfrm>
            <a:off x="11576148" y="2434954"/>
            <a:ext cx="720160" cy="329899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id="{7F4B3EAD-D98F-23C8-1457-015F44B52A6C}"/>
              </a:ext>
            </a:extLst>
          </p:cNvPr>
          <p:cNvCxnSpPr>
            <a:cxnSpLocks/>
          </p:cNvCxnSpPr>
          <p:nvPr/>
        </p:nvCxnSpPr>
        <p:spPr>
          <a:xfrm>
            <a:off x="7472805" y="2482100"/>
            <a:ext cx="1135320" cy="63218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id="{B1F43998-8D52-42A1-3B09-ADBADB93BCD2}"/>
              </a:ext>
            </a:extLst>
          </p:cNvPr>
          <p:cNvCxnSpPr>
            <a:cxnSpLocks/>
          </p:cNvCxnSpPr>
          <p:nvPr/>
        </p:nvCxnSpPr>
        <p:spPr>
          <a:xfrm>
            <a:off x="9304054" y="2483376"/>
            <a:ext cx="1135320" cy="63218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id="{E6B08C4C-A95D-7573-50FB-E46ACD214F91}"/>
              </a:ext>
            </a:extLst>
          </p:cNvPr>
          <p:cNvCxnSpPr>
            <a:cxnSpLocks/>
          </p:cNvCxnSpPr>
          <p:nvPr/>
        </p:nvCxnSpPr>
        <p:spPr>
          <a:xfrm>
            <a:off x="10185136" y="2455913"/>
            <a:ext cx="658987" cy="328475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id="{21C5786D-959D-CCD0-13FD-C10894D84BFA}"/>
              </a:ext>
            </a:extLst>
          </p:cNvPr>
          <p:cNvCxnSpPr>
            <a:cxnSpLocks/>
          </p:cNvCxnSpPr>
          <p:nvPr/>
        </p:nvCxnSpPr>
        <p:spPr>
          <a:xfrm>
            <a:off x="8409159" y="2436378"/>
            <a:ext cx="658987" cy="328475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>
            <a:extLst>
              <a:ext uri="{FF2B5EF4-FFF2-40B4-BE49-F238E27FC236}">
                <a16:creationId xmlns:a16="http://schemas.microsoft.com/office/drawing/2014/main" id="{02BC7AAB-A4EE-A768-62B9-94FAE98E6B30}"/>
              </a:ext>
            </a:extLst>
          </p:cNvPr>
          <p:cNvSpPr/>
          <p:nvPr/>
        </p:nvSpPr>
        <p:spPr>
          <a:xfrm>
            <a:off x="8598599" y="3810627"/>
            <a:ext cx="148172" cy="137485"/>
          </a:xfrm>
          <a:prstGeom prst="rect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id="{9F443B9C-0729-F967-79F2-2BFD9D4D8658}"/>
              </a:ext>
            </a:extLst>
          </p:cNvPr>
          <p:cNvSpPr/>
          <p:nvPr/>
        </p:nvSpPr>
        <p:spPr>
          <a:xfrm>
            <a:off x="10489326" y="3815386"/>
            <a:ext cx="148172" cy="137485"/>
          </a:xfrm>
          <a:prstGeom prst="rect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2" name="图片 71">
            <a:extLst>
              <a:ext uri="{FF2B5EF4-FFF2-40B4-BE49-F238E27FC236}">
                <a16:creationId xmlns:a16="http://schemas.microsoft.com/office/drawing/2014/main" id="{CD0FDBDF-BD13-5743-B6ED-D683F9F5C5F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47823" y="4180419"/>
            <a:ext cx="380615" cy="340550"/>
          </a:xfrm>
          <a:prstGeom prst="rect">
            <a:avLst/>
          </a:prstGeom>
        </p:spPr>
      </p:pic>
      <p:pic>
        <p:nvPicPr>
          <p:cNvPr id="74" name="图片 73">
            <a:extLst>
              <a:ext uri="{FF2B5EF4-FFF2-40B4-BE49-F238E27FC236}">
                <a16:creationId xmlns:a16="http://schemas.microsoft.com/office/drawing/2014/main" id="{DD747ABF-1799-084B-36A8-4A5DCC99615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67910" y="4197119"/>
            <a:ext cx="352425" cy="323850"/>
          </a:xfrm>
          <a:prstGeom prst="rect">
            <a:avLst/>
          </a:prstGeom>
        </p:spPr>
      </p:pic>
      <p:cxnSp>
        <p:nvCxnSpPr>
          <p:cNvPr id="75" name="直接连接符 74">
            <a:extLst>
              <a:ext uri="{FF2B5EF4-FFF2-40B4-BE49-F238E27FC236}">
                <a16:creationId xmlns:a16="http://schemas.microsoft.com/office/drawing/2014/main" id="{28CBEBFA-77B7-379E-07A7-9CED40B3779A}"/>
              </a:ext>
            </a:extLst>
          </p:cNvPr>
          <p:cNvCxnSpPr>
            <a:cxnSpLocks/>
          </p:cNvCxnSpPr>
          <p:nvPr/>
        </p:nvCxnSpPr>
        <p:spPr>
          <a:xfrm>
            <a:off x="8608125" y="3948112"/>
            <a:ext cx="254020" cy="568763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>
            <a:extLst>
              <a:ext uri="{FF2B5EF4-FFF2-40B4-BE49-F238E27FC236}">
                <a16:creationId xmlns:a16="http://schemas.microsoft.com/office/drawing/2014/main" id="{203C1D3E-BB29-7465-0116-E49BE780C2AB}"/>
              </a:ext>
            </a:extLst>
          </p:cNvPr>
          <p:cNvCxnSpPr>
            <a:cxnSpLocks/>
          </p:cNvCxnSpPr>
          <p:nvPr/>
        </p:nvCxnSpPr>
        <p:spPr>
          <a:xfrm>
            <a:off x="8746771" y="3948112"/>
            <a:ext cx="470445" cy="249007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>
            <a:extLst>
              <a:ext uri="{FF2B5EF4-FFF2-40B4-BE49-F238E27FC236}">
                <a16:creationId xmlns:a16="http://schemas.microsoft.com/office/drawing/2014/main" id="{F6E99B0E-66EB-A776-D544-B99C82268A2F}"/>
              </a:ext>
            </a:extLst>
          </p:cNvPr>
          <p:cNvCxnSpPr>
            <a:cxnSpLocks/>
          </p:cNvCxnSpPr>
          <p:nvPr/>
        </p:nvCxnSpPr>
        <p:spPr>
          <a:xfrm>
            <a:off x="10489326" y="3965792"/>
            <a:ext cx="175205" cy="551083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>
            <a:extLst>
              <a:ext uri="{FF2B5EF4-FFF2-40B4-BE49-F238E27FC236}">
                <a16:creationId xmlns:a16="http://schemas.microsoft.com/office/drawing/2014/main" id="{E1A330F4-B922-8024-A41A-99A61F0B88DE}"/>
              </a:ext>
            </a:extLst>
          </p:cNvPr>
          <p:cNvCxnSpPr>
            <a:cxnSpLocks/>
          </p:cNvCxnSpPr>
          <p:nvPr/>
        </p:nvCxnSpPr>
        <p:spPr>
          <a:xfrm>
            <a:off x="10633099" y="3961698"/>
            <a:ext cx="387236" cy="270795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矩形 93">
            <a:extLst>
              <a:ext uri="{FF2B5EF4-FFF2-40B4-BE49-F238E27FC236}">
                <a16:creationId xmlns:a16="http://schemas.microsoft.com/office/drawing/2014/main" id="{10CC3131-0F43-EF24-3978-899ABA323E76}"/>
              </a:ext>
            </a:extLst>
          </p:cNvPr>
          <p:cNvSpPr/>
          <p:nvPr/>
        </p:nvSpPr>
        <p:spPr>
          <a:xfrm>
            <a:off x="7631811" y="5663240"/>
            <a:ext cx="148172" cy="137485"/>
          </a:xfrm>
          <a:prstGeom prst="rect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矩形 94">
            <a:extLst>
              <a:ext uri="{FF2B5EF4-FFF2-40B4-BE49-F238E27FC236}">
                <a16:creationId xmlns:a16="http://schemas.microsoft.com/office/drawing/2014/main" id="{FEA81200-658E-CFFB-0DA9-9CEC625163CA}"/>
              </a:ext>
            </a:extLst>
          </p:cNvPr>
          <p:cNvSpPr/>
          <p:nvPr/>
        </p:nvSpPr>
        <p:spPr>
          <a:xfrm>
            <a:off x="9436796" y="5678726"/>
            <a:ext cx="148172" cy="137485"/>
          </a:xfrm>
          <a:prstGeom prst="rect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7" name="图片 96">
            <a:extLst>
              <a:ext uri="{FF2B5EF4-FFF2-40B4-BE49-F238E27FC236}">
                <a16:creationId xmlns:a16="http://schemas.microsoft.com/office/drawing/2014/main" id="{B3E0DEA9-A59A-CCDF-C614-BDA376F6130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25570" y="4590059"/>
            <a:ext cx="414166" cy="380585"/>
          </a:xfrm>
          <a:prstGeom prst="rect">
            <a:avLst/>
          </a:prstGeom>
        </p:spPr>
      </p:pic>
      <p:pic>
        <p:nvPicPr>
          <p:cNvPr id="99" name="图片 98">
            <a:extLst>
              <a:ext uri="{FF2B5EF4-FFF2-40B4-BE49-F238E27FC236}">
                <a16:creationId xmlns:a16="http://schemas.microsoft.com/office/drawing/2014/main" id="{DC824058-448C-A201-7369-760AF07458F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83068" y="4598937"/>
            <a:ext cx="403800" cy="371059"/>
          </a:xfrm>
          <a:prstGeom prst="rect">
            <a:avLst/>
          </a:prstGeom>
        </p:spPr>
      </p:pic>
      <p:cxnSp>
        <p:nvCxnSpPr>
          <p:cNvPr id="100" name="直接连接符 99">
            <a:extLst>
              <a:ext uri="{FF2B5EF4-FFF2-40B4-BE49-F238E27FC236}">
                <a16:creationId xmlns:a16="http://schemas.microsoft.com/office/drawing/2014/main" id="{694BD4C3-045D-C461-8587-F2C8B38628D1}"/>
              </a:ext>
            </a:extLst>
          </p:cNvPr>
          <p:cNvCxnSpPr>
            <a:cxnSpLocks/>
          </p:cNvCxnSpPr>
          <p:nvPr/>
        </p:nvCxnSpPr>
        <p:spPr>
          <a:xfrm>
            <a:off x="7539128" y="4956387"/>
            <a:ext cx="92683" cy="691323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>
            <a:extLst>
              <a:ext uri="{FF2B5EF4-FFF2-40B4-BE49-F238E27FC236}">
                <a16:creationId xmlns:a16="http://schemas.microsoft.com/office/drawing/2014/main" id="{7B1E83D0-638C-C272-189D-2FB2F9BA66B4}"/>
              </a:ext>
            </a:extLst>
          </p:cNvPr>
          <p:cNvCxnSpPr>
            <a:cxnSpLocks/>
          </p:cNvCxnSpPr>
          <p:nvPr/>
        </p:nvCxnSpPr>
        <p:spPr>
          <a:xfrm flipH="1">
            <a:off x="7779983" y="4975720"/>
            <a:ext cx="111480" cy="687520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连接符 104">
            <a:extLst>
              <a:ext uri="{FF2B5EF4-FFF2-40B4-BE49-F238E27FC236}">
                <a16:creationId xmlns:a16="http://schemas.microsoft.com/office/drawing/2014/main" id="{071A099F-69D6-0B43-5752-A0CB6136C753}"/>
              </a:ext>
            </a:extLst>
          </p:cNvPr>
          <p:cNvCxnSpPr>
            <a:cxnSpLocks/>
            <a:endCxn id="95" idx="1"/>
          </p:cNvCxnSpPr>
          <p:nvPr/>
        </p:nvCxnSpPr>
        <p:spPr>
          <a:xfrm>
            <a:off x="9416337" y="4969996"/>
            <a:ext cx="20459" cy="777473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连接符 106">
            <a:extLst>
              <a:ext uri="{FF2B5EF4-FFF2-40B4-BE49-F238E27FC236}">
                <a16:creationId xmlns:a16="http://schemas.microsoft.com/office/drawing/2014/main" id="{E41C7F54-11DE-B9AF-EA10-CA97349D0A68}"/>
              </a:ext>
            </a:extLst>
          </p:cNvPr>
          <p:cNvCxnSpPr>
            <a:cxnSpLocks/>
            <a:endCxn id="95" idx="3"/>
          </p:cNvCxnSpPr>
          <p:nvPr/>
        </p:nvCxnSpPr>
        <p:spPr>
          <a:xfrm flipH="1">
            <a:off x="9584968" y="4906507"/>
            <a:ext cx="186409" cy="840962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0432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</cp:revision>
  <cp:lastPrinted>2022-11-09T15:44:30Z</cp:lastPrinted>
  <dcterms:created xsi:type="dcterms:W3CDTF">2022-11-09T15:25:50Z</dcterms:created>
  <dcterms:modified xsi:type="dcterms:W3CDTF">2022-11-10T11:10:52Z</dcterms:modified>
</cp:coreProperties>
</file>